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2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0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A907-B87B-47C6-AF73-7C64041315E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73EC-05CD-4087-BA0D-146934CF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293" y="548680"/>
            <a:ext cx="7064139" cy="34563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2318"/>
              </a:avLst>
            </a:prstTxWarp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 tập về hình học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Me Oi Tai Sao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8671" y="6224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Bài 1: Mỗi hình dưới đây là hình gì?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11560" y="1916832"/>
            <a:ext cx="3816424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4437112"/>
            <a:ext cx="223224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4966087" y="1916832"/>
            <a:ext cx="3744416" cy="1872208"/>
          </a:xfrm>
          <a:prstGeom prst="trapezoid">
            <a:avLst>
              <a:gd name="adj" fmla="val 52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4008" y="4437112"/>
            <a:ext cx="4066495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2854" y="266827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66087" y="24836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6035" y="52245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9951" y="522455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9094" y="3953542"/>
            <a:ext cx="128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Tam giác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6566707" y="3953542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Tứ giác</a:t>
            </a:r>
            <a:endParaRPr lang="en-US" sz="2000" b="1"/>
          </a:p>
        </p:txBody>
      </p:sp>
      <p:sp>
        <p:nvSpPr>
          <p:cNvPr id="16" name="TextBox 15"/>
          <p:cNvSpPr txBox="1"/>
          <p:nvPr/>
        </p:nvSpPr>
        <p:spPr>
          <a:xfrm>
            <a:off x="1544681" y="6494151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Hình vuông</a:t>
            </a:r>
            <a:endParaRPr lang="en-US" sz="2000" b="1"/>
          </a:p>
        </p:txBody>
      </p:sp>
      <p:sp>
        <p:nvSpPr>
          <p:cNvPr id="17" name="TextBox 16"/>
          <p:cNvSpPr txBox="1"/>
          <p:nvPr/>
        </p:nvSpPr>
        <p:spPr>
          <a:xfrm>
            <a:off x="6186669" y="6499213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Hình chữ nhật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116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95" y="188640"/>
            <a:ext cx="8352928" cy="187220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Bài 2: </a:t>
            </a:r>
            <a:br>
              <a:rPr lang="en-US" sz="4000" b="1" smtClean="0">
                <a:solidFill>
                  <a:srgbClr val="FF0000"/>
                </a:solidFill>
              </a:rPr>
            </a:br>
            <a:r>
              <a:rPr lang="en-US" sz="4000" b="1" smtClean="0">
                <a:solidFill>
                  <a:srgbClr val="FF0000"/>
                </a:solidFill>
              </a:rPr>
              <a:t>a) Vẽ đoạn thẳng có độ dài 8cm</a:t>
            </a:r>
            <a:br>
              <a:rPr lang="en-US" sz="4000" b="1" smtClean="0">
                <a:solidFill>
                  <a:srgbClr val="FF0000"/>
                </a:solidFill>
              </a:rPr>
            </a:br>
            <a:r>
              <a:rPr lang="en-US" sz="4000" b="1" smtClean="0">
                <a:solidFill>
                  <a:srgbClr val="FF0000"/>
                </a:solidFill>
              </a:rPr>
              <a:t>b) vẽ đoạn thẳng có độ dài 1dm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709474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</a:rPr>
              <a:t>B</a:t>
            </a:r>
            <a:r>
              <a:rPr lang="en-US" sz="4800" smtClean="0">
                <a:solidFill>
                  <a:srgbClr val="002060"/>
                </a:solidFill>
              </a:rPr>
              <a:t>ài làm</a:t>
            </a:r>
            <a:endParaRPr lang="en-US" sz="480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51720" y="4149080"/>
            <a:ext cx="4680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396441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a)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51720" y="5589240"/>
            <a:ext cx="5760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540457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b)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29629" y="3379639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</a:rPr>
              <a:t>8cm</a:t>
            </a: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629" y="4819799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prstClr val="black"/>
                </a:solidFill>
              </a:rPr>
              <a:t>1dm</a:t>
            </a:r>
            <a:endParaRPr lang="en-US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Bài 3: Vẽ theo hình mẫu: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39355" y="1916832"/>
            <a:ext cx="3528392" cy="187220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3789040"/>
            <a:ext cx="2592288" cy="252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3628" y="5666213"/>
            <a:ext cx="136815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3838" y="630932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Mẫu</a:t>
            </a:r>
            <a:endParaRPr lang="en-US" sz="3200" b="1"/>
          </a:p>
        </p:txBody>
      </p:sp>
      <p:sp>
        <p:nvSpPr>
          <p:cNvPr id="8" name="Isosceles Triangle 7"/>
          <p:cNvSpPr/>
          <p:nvPr/>
        </p:nvSpPr>
        <p:spPr>
          <a:xfrm>
            <a:off x="5004048" y="1772816"/>
            <a:ext cx="3528392" cy="187220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28084" y="3645025"/>
            <a:ext cx="2880320" cy="2808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2160" y="5805264"/>
            <a:ext cx="1728192" cy="6480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 animBg="1"/>
      <p:bldP spid="8" grpId="1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0"/>
            <a:ext cx="8784975" cy="3890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goodbye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Me Oi Tai Sao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</Words>
  <Application>Microsoft Office PowerPoint</Application>
  <PresentationFormat>On-screen Show (4:3)</PresentationFormat>
  <Paragraphs>19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Bài 1: Mỗi hình dưới đây là hình gì?</vt:lpstr>
      <vt:lpstr>Bài 2:  a) Vẽ đoạn thẳng có độ dài 8cm b) vẽ đoạn thẳng có độ dài 1dm</vt:lpstr>
      <vt:lpstr>Bài 3: Vẽ theo hình mẫu: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 Ninh</dc:creator>
  <cp:lastModifiedBy>Quang Ninh</cp:lastModifiedBy>
  <cp:revision>5</cp:revision>
  <dcterms:created xsi:type="dcterms:W3CDTF">2016-08-25T02:34:20Z</dcterms:created>
  <dcterms:modified xsi:type="dcterms:W3CDTF">2016-08-25T03:47:50Z</dcterms:modified>
</cp:coreProperties>
</file>